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  <p:sldId id="274" r:id="rId5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3514"/>
    <a:srgbClr val="FA4716"/>
    <a:srgbClr val="E92C27"/>
    <a:srgbClr val="EE8D22"/>
    <a:srgbClr val="CE4F08"/>
    <a:srgbClr val="B13807"/>
    <a:srgbClr val="FF1111"/>
    <a:srgbClr val="881408"/>
    <a:srgbClr val="ED4A09"/>
    <a:srgbClr val="C477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F:\admo\2015-2018\DIRECTOR%20MARIO%20HERNANDEZ\transparencia\anexo%20fraccion%20I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CONVENIOS REALIZADOS 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DURANTE EL PERIODO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ENERO - DICIEMBRE 2017</a:t>
            </a:r>
          </a:p>
        </c:rich>
      </c:tx>
      <c:layout>
        <c:manualLayout>
          <c:xMode val="edge"/>
          <c:yMode val="edge"/>
          <c:x val="0.3554111252549581"/>
          <c:y val="1.1055035579587444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pattFill prst="pct5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Pt>
            <c:idx val="0"/>
            <c:spPr>
              <a:pattFill prst="narHorz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F29-4CFA-857C-0ACD575D2E53}"/>
              </c:ext>
            </c:extLst>
          </c:dPt>
          <c:dPt>
            <c:idx val="1"/>
            <c:spPr>
              <a:pattFill prst="narHorz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F29-4CFA-857C-0ACD575D2E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Hoja1!$A$4:$A$5</c:f>
              <c:strCache>
                <c:ptCount val="2"/>
                <c:pt idx="0">
                  <c:v>C.F.E.</c:v>
                </c:pt>
                <c:pt idx="1">
                  <c:v>A. Y D.</c:v>
                </c:pt>
              </c:strCache>
            </c:strRef>
          </c:cat>
          <c:val>
            <c:numRef>
              <c:f>Hoja1!$B$4:$B$5</c:f>
              <c:numCache>
                <c:formatCode>General</c:formatCode>
                <c:ptCount val="2"/>
                <c:pt idx="0">
                  <c:v>350</c:v>
                </c:pt>
                <c:pt idx="1">
                  <c:v>1600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F29-4CFA-857C-0ACD575D2E53}"/>
            </c:ext>
          </c:extLst>
        </c:ser>
        <c:dLbls>
          <c:showVal val="1"/>
        </c:dLbls>
        <c:gapWidth val="164"/>
        <c:overlap val="-22"/>
        <c:axId val="93683072"/>
        <c:axId val="93709440"/>
      </c:barChart>
      <c:catAx>
        <c:axId val="936830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709440"/>
        <c:crosses val="autoZero"/>
        <c:auto val="1"/>
        <c:lblAlgn val="ctr"/>
        <c:lblOffset val="100"/>
      </c:catAx>
      <c:valAx>
        <c:axId val="9370944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68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/>
              <a:t>CONVENIOS REALIZADOS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/>
              <a:t>DURANTE EL TRIMESTRE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/>
              <a:t>OCTUBRE - DICIEMBRE 2017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 sz="180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pattFill prst="narHorz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Pt>
            <c:idx val="1"/>
            <c:spPr>
              <a:pattFill prst="narHorz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54-4389-B0C5-9A0C78F1E5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Hoja1!$A$19:$A$20</c:f>
              <c:strCache>
                <c:ptCount val="2"/>
                <c:pt idx="0">
                  <c:v>C.F.E</c:v>
                </c:pt>
                <c:pt idx="1">
                  <c:v>A. Y D.</c:v>
                </c:pt>
              </c:strCache>
            </c:strRef>
          </c:cat>
          <c:val>
            <c:numRef>
              <c:f>Hoja1!$B$19:$B$20</c:f>
              <c:numCache>
                <c:formatCode>General</c:formatCode>
                <c:ptCount val="2"/>
                <c:pt idx="0">
                  <c:v>150</c:v>
                </c:pt>
                <c:pt idx="1">
                  <c:v>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54-4389-B0C5-9A0C78F1E5F5}"/>
            </c:ext>
          </c:extLst>
        </c:ser>
        <c:dLbls>
          <c:showVal val="1"/>
        </c:dLbls>
        <c:gapWidth val="164"/>
        <c:overlap val="-22"/>
        <c:axId val="93678592"/>
        <c:axId val="94327552"/>
      </c:barChart>
      <c:catAx>
        <c:axId val="936785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4327552"/>
        <c:crosses val="autoZero"/>
        <c:auto val="1"/>
        <c:lblAlgn val="ctr"/>
        <c:lblOffset val="100"/>
      </c:catAx>
      <c:valAx>
        <c:axId val="943275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67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600" b="1"/>
      </a:pPr>
      <a:endParaRPr lang="es-MX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7249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6032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8117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4548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652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375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9370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7632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6637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35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5882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FFBE5-74DB-4224-AA60-193086822302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25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DESARROLLO SOCIAL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DIRECCION DE PROMOCION SOCIAL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A197290-5811-4E80-ADD1-4D5515E55A06}"/>
              </a:ext>
            </a:extLst>
          </p:cNvPr>
          <p:cNvSpPr txBox="1"/>
          <p:nvPr/>
        </p:nvSpPr>
        <p:spPr>
          <a:xfrm>
            <a:off x="684758" y="2096361"/>
            <a:ext cx="110431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/>
              <a:t>ANEXO DEL FORMATO</a:t>
            </a:r>
          </a:p>
          <a:p>
            <a:pPr algn="ctr"/>
            <a:endParaRPr lang="es-MX" sz="5400" b="1" dirty="0"/>
          </a:p>
          <a:p>
            <a:pPr algn="ctr"/>
            <a:r>
              <a:rPr lang="es-MX" sz="5400" b="1" dirty="0"/>
              <a:t>ARTICULO 95 FRACCION IV</a:t>
            </a:r>
          </a:p>
          <a:p>
            <a:pPr algn="ctr"/>
            <a:r>
              <a:rPr lang="es-MX" sz="5400" b="1" dirty="0"/>
              <a:t>OBJETIVOS Y METAS INSTITUCIONALES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289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DESARROLLO SOCIAL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DIRECCION DE PROMOCION SOCIAL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3F92FCDB-98E3-4A8F-AF47-EBF58388D1C7}"/>
              </a:ext>
            </a:extLst>
          </p:cNvPr>
          <p:cNvSpPr/>
          <p:nvPr/>
        </p:nvSpPr>
        <p:spPr>
          <a:xfrm>
            <a:off x="1874967" y="2306153"/>
            <a:ext cx="83858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APOYOS OTORGADOS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LA CIUDADANIA</a:t>
            </a:r>
            <a:endParaRPr lang="es-E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OCTUBRE – DICIEMBRE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39054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DESARROLLO SOCIAL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DIRECCION DE PROMOCION SOCIAL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9E0D79F5-B132-4712-9C50-C049D2D11F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09034423"/>
              </p:ext>
            </p:extLst>
          </p:nvPr>
        </p:nvGraphicFramePr>
        <p:xfrm>
          <a:off x="848139" y="2057399"/>
          <a:ext cx="11052313" cy="4595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17449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3697" y="313330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607" y="313330"/>
            <a:ext cx="1184445" cy="1388799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725768" y="365126"/>
            <a:ext cx="8178086" cy="1679439"/>
          </a:xfrm>
        </p:spPr>
        <p:txBody>
          <a:bodyPr>
            <a:norm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DESARROLLO SOCIAL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DIRECCION DE PROMOCION SOCIAL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2A9812E2-06C9-4BAB-A304-F1472E7B82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54585731"/>
              </p:ext>
            </p:extLst>
          </p:nvPr>
        </p:nvGraphicFramePr>
        <p:xfrm>
          <a:off x="622852" y="2057399"/>
          <a:ext cx="10641496" cy="4502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670813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5464</TotalTime>
  <Words>63</Words>
  <Application>Microsoft Office PowerPoint</Application>
  <PresentationFormat>Personalizado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MUNICIPIO DE JUAREZ, N.L. SECRETARIA DE DESARROLLO SOCIAL ADMON. 2015-2018 DIRECCION DE PROMOCION SOCIAL </vt:lpstr>
      <vt:lpstr>MUNICIPIO DE JUAREZ, N.L. SECRETARIA DE DESARROLLO SOCIAL ADMON. 2015-2018 DIRECCION DE PROMOCION SOCIAL </vt:lpstr>
      <vt:lpstr>MUNICIPIO DE JUAREZ, N.L. SECRETARIA DE DESARROLLO SOCIAL ADMON. 2015-2018 DIRECCION DE PROMOCION SOCIAL </vt:lpstr>
      <vt:lpstr>MUNICIPIO DE JUAREZ, N.L. SECRETARIA DE DESARROLLO SOCIAL ADMON. 2015-2018 DIRECCION DE PROMOCION SOCIAL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MUNICIPIO DE JUAREZ, N.L. SECRETARIA DE SEGURIDAD PUBLICA AD</dc:title>
  <dc:creator>Liliana</dc:creator>
  <cp:lastModifiedBy>luis michel</cp:lastModifiedBy>
  <cp:revision>228</cp:revision>
  <cp:lastPrinted>2017-03-01T22:25:25Z</cp:lastPrinted>
  <dcterms:created xsi:type="dcterms:W3CDTF">2015-11-30T16:59:03Z</dcterms:created>
  <dcterms:modified xsi:type="dcterms:W3CDTF">2018-06-20T18:13:24Z</dcterms:modified>
</cp:coreProperties>
</file>